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latin typeface="Arial"/>
                <a:ea typeface="Arial"/>
                <a:cs typeface="Arial"/>
                <a:sym typeface="Arial"/>
              </a:rPr>
              <a:t>Subanu</a:t>
            </a:r>
            <a:r>
              <a:rPr lang="en-US" sz="2000" b="1" dirty="0">
                <a:solidFill>
                  <a:srgbClr val="2F5496"/>
                </a:solidFill>
                <a:latin typeface="Arial"/>
                <a:ea typeface="Arial"/>
                <a:cs typeface="Arial"/>
                <a:sym typeface="Arial"/>
              </a:rPr>
              <a:t> K R – AU810021214035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824753" y="2599765"/>
            <a:ext cx="10942526" cy="389311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800" dirty="0">
                <a:latin typeface="+mn-lt"/>
              </a:rPr>
              <a:t>With </a:t>
            </a:r>
            <a:r>
              <a:rPr lang="en-US" sz="2800" dirty="0" err="1">
                <a:latin typeface="+mn-lt"/>
              </a:rPr>
              <a:t>ChatGPT’s</a:t>
            </a:r>
            <a:r>
              <a:rPr lang="en-US" sz="2800" dirty="0">
                <a:latin typeface="+mn-lt"/>
              </a:rPr>
              <a:t> natural language processing (NLP) and machine learning, this research seeks to develop a loan approval system. To determine a new applicant’s creditworthiness, it will examine historical loan data. By integrating </a:t>
            </a:r>
            <a:r>
              <a:rPr lang="en-US" sz="2800" dirty="0" err="1">
                <a:latin typeface="+mn-lt"/>
              </a:rPr>
              <a:t>ChatGPT</a:t>
            </a:r>
            <a:r>
              <a:rPr lang="en-US" sz="2800" dirty="0">
                <a:latin typeface="+mn-lt"/>
              </a:rPr>
              <a:t>, you may improve the loan application process by automating customer interactions. The goal is to improve the user experience for both loan officers and applicants by increasing the accuracy and speed of approvals through the integration of conversational AI and analytics.</a:t>
            </a:r>
            <a:endParaRPr sz="2800" dirty="0">
              <a:latin typeface="+mn-lt"/>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776990" y="2347948"/>
            <a:ext cx="10548079" cy="4144927"/>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800" dirty="0">
                <a:latin typeface="+mn-lt"/>
              </a:rPr>
              <a:t>Preparing data for approval, creating features, and developing a machine learning model for loan approval prediction are all part of the planned end-to-end data science project utilizing </a:t>
            </a:r>
            <a:r>
              <a:rPr lang="en-US" sz="2800" dirty="0" err="1">
                <a:latin typeface="+mn-lt"/>
              </a:rPr>
              <a:t>ChatGPT</a:t>
            </a:r>
            <a:r>
              <a:rPr lang="en-US" sz="2800" dirty="0">
                <a:latin typeface="+mn-lt"/>
              </a:rPr>
              <a:t> and a loan dataset. Users can ask questions and receive help using a conversational interface thanks to </a:t>
            </a:r>
            <a:r>
              <a:rPr lang="en-US" sz="2800" dirty="0" err="1">
                <a:latin typeface="+mn-lt"/>
              </a:rPr>
              <a:t>ChatGPT</a:t>
            </a:r>
            <a:r>
              <a:rPr lang="en-US" sz="2800" dirty="0">
                <a:latin typeface="+mn-lt"/>
              </a:rPr>
              <a:t> integration. Model accuracy in practical situations is ensured by extensive testing.</a:t>
            </a:r>
            <a:endParaRPr sz="2800" dirty="0">
              <a:latin typeface="+mn-lt"/>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dirty="0"/>
              <a:t>https://github.com/Subanu4/subanuR.git</a:t>
            </a:r>
          </a:p>
          <a:p>
            <a:pPr marL="0" lvl="0" indent="0" algn="ctr" rtl="0">
              <a:lnSpc>
                <a:spcPct val="90000"/>
              </a:lnSpc>
              <a:spcBef>
                <a:spcPts val="0"/>
              </a:spcBef>
              <a:spcAft>
                <a:spcPts val="0"/>
              </a:spcAft>
              <a:buClr>
                <a:schemeClr val="dk1"/>
              </a:buClr>
              <a:buSzPts val="2600"/>
              <a:buNone/>
            </a:pP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1000055464.mp4">
            <a:hlinkClick r:id="" action="ppaction://media"/>
            <a:extLst>
              <a:ext uri="{FF2B5EF4-FFF2-40B4-BE49-F238E27FC236}">
                <a16:creationId xmlns:a16="http://schemas.microsoft.com/office/drawing/2014/main" id="{BD932945-CFAA-FD21-20AC-37D19956F6B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1" y="1739152"/>
            <a:ext cx="9403830" cy="47537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519659" y="2127277"/>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Arial"/>
                <a:ea typeface="Arial"/>
                <a:cs typeface="Arial"/>
                <a:sym typeface="Arial"/>
              </a:rPr>
              <a:t>Implementing an end-to-end data project with </a:t>
            </a:r>
            <a:r>
              <a:rPr lang="en-US" sz="2600" dirty="0" err="1">
                <a:latin typeface="Arial"/>
                <a:ea typeface="Arial"/>
                <a:cs typeface="Arial"/>
                <a:sym typeface="Arial"/>
              </a:rPr>
              <a:t>ChatGPT</a:t>
            </a:r>
            <a:r>
              <a:rPr lang="en-US" sz="2600" dirty="0">
                <a:latin typeface="Arial"/>
                <a:ea typeface="Arial"/>
                <a:cs typeface="Arial"/>
                <a:sym typeface="Arial"/>
              </a:rPr>
              <a: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dirty="0"/>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519659" y="2127277"/>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800" dirty="0">
                <a:latin typeface="+mn-lt"/>
              </a:rPr>
              <a:t>Utilizing </a:t>
            </a:r>
            <a:r>
              <a:rPr lang="en-US" sz="2800" dirty="0" err="1">
                <a:latin typeface="+mn-lt"/>
              </a:rPr>
              <a:t>ChatGPT</a:t>
            </a:r>
            <a:r>
              <a:rPr lang="en-US" sz="2800" dirty="0">
                <a:latin typeface="+mn-lt"/>
              </a:rPr>
              <a:t> for loan datasets has promising opportunities going forward. Sophisticated loan application systems will be made possible by advances in NLP and ML. Risk assessment can be improved by integrating several data sources, such as social media or transaction history. Accessibility can be enhanced via voice recognition. Trust and compliance can be guaranteed by cooperation with authorities and financial institutions. All things considered, </a:t>
            </a:r>
            <a:r>
              <a:rPr lang="en-US" sz="2800" dirty="0" err="1">
                <a:latin typeface="+mn-lt"/>
              </a:rPr>
              <a:t>ChatGPT’s</a:t>
            </a:r>
            <a:r>
              <a:rPr lang="en-US" sz="2800" dirty="0">
                <a:latin typeface="+mn-lt"/>
              </a:rPr>
              <a:t> future in loan management is quite promising in terms of innovation and financial inclusivity.</a:t>
            </a:r>
            <a:endParaRPr sz="2800" dirty="0">
              <a:latin typeface="+mn-lt"/>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krsubanu@gmail.com</cp:lastModifiedBy>
  <cp:revision>5</cp:revision>
  <dcterms:modified xsi:type="dcterms:W3CDTF">2024-04-23T10:48:00Z</dcterms:modified>
</cp:coreProperties>
</file>